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4671" autoAdjust="0"/>
  </p:normalViewPr>
  <p:slideViewPr>
    <p:cSldViewPr snapToGrid="0">
      <p:cViewPr varScale="1">
        <p:scale>
          <a:sx n="71" d="100"/>
          <a:sy n="71" d="100"/>
        </p:scale>
        <p:origin x="-5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61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1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3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15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7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2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2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4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8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4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</a:t>
            </a:r>
            <a:r>
              <a:rPr lang="en-US" baseline="0" dirty="0" smtClean="0"/>
              <a:t> Through the Eyes of a Camel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Traveling</a:t>
            </a:r>
            <a:r>
              <a:rPr lang="en-US" baseline="0" dirty="0" smtClean="0"/>
              <a:t> via Camel Train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7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the Tour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involved?</a:t>
            </a:r>
          </a:p>
          <a:p>
            <a:r>
              <a:rPr lang="en-US" dirty="0" smtClean="0"/>
              <a:t>How much are these tours?</a:t>
            </a:r>
          </a:p>
          <a:p>
            <a:r>
              <a:rPr lang="en-US" dirty="0" smtClean="0"/>
              <a:t>How do they compare</a:t>
            </a:r>
            <a:r>
              <a:rPr lang="en-US" baseline="0" dirty="0" smtClean="0"/>
              <a:t> to other adventures?</a:t>
            </a:r>
          </a:p>
          <a:p>
            <a:r>
              <a:rPr lang="en-US" baseline="0" dirty="0" smtClean="0"/>
              <a:t>What’s different than a regular sight-seeing tour?</a:t>
            </a:r>
          </a:p>
          <a:p>
            <a:r>
              <a:rPr lang="en-US" baseline="0" dirty="0" smtClean="0"/>
              <a:t>Who runs these?</a:t>
            </a:r>
          </a:p>
          <a:p>
            <a:r>
              <a:rPr lang="en-US" baseline="0" dirty="0" smtClean="0"/>
              <a:t>What about references?</a:t>
            </a:r>
          </a:p>
        </p:txBody>
      </p:sp>
    </p:spTree>
    <p:extLst>
      <p:ext uri="{BB962C8B-B14F-4D97-AF65-F5344CB8AC3E}">
        <p14:creationId xmlns:p14="http://schemas.microsoft.com/office/powerpoint/2010/main" val="392084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at Tour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Destinations</a:t>
            </a:r>
          </a:p>
          <a:p>
            <a:r>
              <a:rPr lang="en-US" dirty="0" smtClean="0"/>
              <a:t>Time frame</a:t>
            </a:r>
          </a:p>
          <a:p>
            <a:r>
              <a:rPr lang="en-US" dirty="0" smtClean="0"/>
              <a:t>Travel considerations to and from</a:t>
            </a:r>
          </a:p>
          <a:p>
            <a:r>
              <a:rPr lang="en-US" dirty="0" smtClean="0"/>
              <a:t>Extra expenses</a:t>
            </a:r>
          </a:p>
          <a:p>
            <a:r>
              <a:rPr lang="en-US" dirty="0" smtClean="0"/>
              <a:t>What else comes with the tour</a:t>
            </a:r>
          </a:p>
          <a:p>
            <a:r>
              <a:rPr lang="en-US" smtClean="0"/>
              <a:t>Language issues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662269"/>
            <a:ext cx="3657600" cy="2401824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608" y="2302605"/>
            <a:ext cx="2081784" cy="3121152"/>
          </a:xfrm>
        </p:spPr>
      </p:pic>
    </p:spTree>
    <p:extLst>
      <p:ext uri="{BB962C8B-B14F-4D97-AF65-F5344CB8AC3E}">
        <p14:creationId xmlns:p14="http://schemas.microsoft.com/office/powerpoint/2010/main" val="300540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70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Life Through the Eyes of a Camel</vt:lpstr>
      <vt:lpstr>Planning the Tour</vt:lpstr>
      <vt:lpstr>Looking at Tour Options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McSweeney</dc:creator>
  <cp:lastModifiedBy>Administrator</cp:lastModifiedBy>
  <cp:revision>6</cp:revision>
  <dcterms:created xsi:type="dcterms:W3CDTF">2012-04-17T18:45:22Z</dcterms:created>
  <dcterms:modified xsi:type="dcterms:W3CDTF">2017-03-04T12:19:36Z</dcterms:modified>
</cp:coreProperties>
</file>